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58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Moduł I. Wspomaganie pracy szkoły – wprowadzenie do szkolenia</a:t>
            </a:r>
          </a:p>
          <a:p>
            <a:r>
              <a:rPr lang="pl-PL" b="1" dirty="0" smtClean="0"/>
              <a:t>I.2. Wprowadzenie – informacja o projekcie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15025"/>
            <a:ext cx="10649607" cy="4546948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Moduł I. Wspomaganie pracy szkoły – wprowadzenie do szkolenia.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II. Rozwój kompetencji kluczowych w procesie edukacji.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III. Rozwój kompetencji matematyczno-przyrodniczych na III etapie edukacyjnym.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IV. Proces uczenia się a rozwój kompetencji kluczowych.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V. Strategie nauczania/uczenia się oraz formy pracy służące rozwojowi kompetencji matematyczno-przyrodniczych na III etapie edukacyjnym.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VI. Metody pracy nauczyciela służące rozwijaniu kompetencji matematyczno-przyrodniczych na III etapie edukacyjnym.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VII. Środki dydaktyczne służące rozwijaniu kompetencji matematyczno-przyrodniczych na III etapie edukacyjnym.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VIII. Wspomaganie pracy szkoły w rozwoju kompetencji matematyczno-przyrodniczych na III etapie edukacyjnym. </a:t>
            </a:r>
            <a:endParaRPr lang="pl-PL" dirty="0" smtClean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Moduł IX. Planowanie rozwoju zawodowego uczestników szkolenia w zakresie wspomagania szkół.</a:t>
            </a:r>
            <a:endParaRPr lang="pl-PL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Moduł I. Wspomaganie pracy szkoły – wprowadzenie do szkolenia. </a:t>
            </a:r>
            <a:endParaRPr lang="pl-PL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l-PL" sz="2800" dirty="0" smtClean="0">
                <a:solidFill>
                  <a:srgbClr val="0070C0"/>
                </a:solidFill>
              </a:rPr>
              <a:t>Celem głównym projektu jest podniesienie kompetencji pracowników systemu wspomagania pracy szkoły oraz trenerów z terenu woj. łódzkiego i mazowieckiego w zakresie wspomagania szkół ukierunkowanego na rozwijanie kompetencji kluczowych uczniów</a:t>
            </a:r>
            <a:endParaRPr kumimoji="0" lang="pl-PL" sz="2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54889"/>
            <a:ext cx="10649607" cy="41273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Cel szczegółowy to poprawa funkcjonowania i zwiększenie wykorzystania systemu wspomagania szkół w zakresie rozwoju u uczniów kompetencji kluczowych i umiejętności uniwersalnych tzw. </a:t>
            </a:r>
            <a:r>
              <a:rPr lang="pl-PL" sz="2400" b="1" dirty="0" err="1" smtClean="0">
                <a:solidFill>
                  <a:srgbClr val="0070C0"/>
                </a:solidFill>
              </a:rPr>
              <a:t>transversal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b="1" dirty="0" err="1" smtClean="0">
                <a:solidFill>
                  <a:srgbClr val="0070C0"/>
                </a:solidFill>
              </a:rPr>
              <a:t>skills</a:t>
            </a:r>
            <a:r>
              <a:rPr lang="pl-PL" sz="2400" b="1" dirty="0" smtClean="0">
                <a:solidFill>
                  <a:srgbClr val="0070C0"/>
                </a:solidFill>
              </a:rPr>
              <a:t> niezbędnych na rynku pracy obejmujących: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 kompetencje matematyczno-przyrodnicze,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umiejętności posługiwania się językami obcymi (w tym język polski dla cudzoziemców i osób powracających do Polski oraz ich rodzin),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ICT,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umiejętność rozumienia (ang. </a:t>
            </a:r>
            <a:r>
              <a:rPr lang="pl-PL" sz="2400" b="1" dirty="0" err="1" smtClean="0">
                <a:solidFill>
                  <a:srgbClr val="0070C0"/>
                </a:solidFill>
              </a:rPr>
              <a:t>literacy</a:t>
            </a:r>
            <a:r>
              <a:rPr lang="pl-PL" sz="2400" b="1" dirty="0" smtClean="0">
                <a:solidFill>
                  <a:srgbClr val="0070C0"/>
                </a:solidFill>
              </a:rPr>
              <a:t>),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kreatywność,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</a:rPr>
              <a:t>innowacyjność,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1113"/>
            <a:ext cx="10648950" cy="412750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przedsiębiorczość,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krytyczne myślenie,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rozwiązywanie problemów,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umiejętność uczenia się,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umiejętność pracy zespołowej w kontekście środowiska pracy,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nauczania eksperymentalnego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metod zindywidualizowanego podejścia do ucznia.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749" y="1866378"/>
            <a:ext cx="8104340" cy="354156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Zainicjowane działania prorozwojowe posłużą </a:t>
            </a:r>
            <a:r>
              <a:rPr lang="pl-PL" b="1" dirty="0" smtClean="0">
                <a:solidFill>
                  <a:srgbClr val="0070C0"/>
                </a:solidFill>
              </a:rPr>
              <a:t>uczeniu się</a:t>
            </a:r>
            <a:r>
              <a:rPr lang="pl-PL" dirty="0" smtClean="0">
                <a:solidFill>
                  <a:srgbClr val="0070C0"/>
                </a:solidFill>
              </a:rPr>
              <a:t> pracowników systemu wspomagania pracy szkoły i trenerów </a:t>
            </a:r>
            <a:r>
              <a:rPr lang="pl-PL" b="1" dirty="0" smtClean="0">
                <a:solidFill>
                  <a:srgbClr val="0070C0"/>
                </a:solidFill>
              </a:rPr>
              <a:t>od siebie nawzajem</a:t>
            </a:r>
            <a:r>
              <a:rPr lang="pl-PL" dirty="0" smtClean="0">
                <a:solidFill>
                  <a:srgbClr val="0070C0"/>
                </a:solidFill>
              </a:rPr>
              <a:t> i na </a:t>
            </a:r>
            <a:r>
              <a:rPr lang="pl-PL" b="1" dirty="0" smtClean="0">
                <a:solidFill>
                  <a:srgbClr val="0070C0"/>
                </a:solidFill>
              </a:rPr>
              <a:t>przykładach dobrych praktyk</a:t>
            </a:r>
            <a:r>
              <a:rPr lang="pl-PL" dirty="0" smtClean="0">
                <a:solidFill>
                  <a:srgbClr val="0070C0"/>
                </a:solidFill>
              </a:rPr>
              <a:t>.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</a:rPr>
              <a:t>W projekcie przewidziane są następujące formy wsparcia:</a:t>
            </a:r>
          </a:p>
          <a:p>
            <a:pPr lvl="0"/>
            <a:r>
              <a:rPr lang="pl-PL" dirty="0" smtClean="0">
                <a:solidFill>
                  <a:srgbClr val="0070C0"/>
                </a:solidFill>
              </a:rPr>
              <a:t>szkolenia i doradztwo dla pracowników systemu wspomagania pracy szkoły oraz trenerów na podstawie programu szkoleniowo-doradczego opracowanego w projekcie pozakonkursowym ORE</a:t>
            </a:r>
          </a:p>
          <a:p>
            <a:pPr lvl="0"/>
            <a:r>
              <a:rPr lang="pl-PL" dirty="0" smtClean="0">
                <a:solidFill>
                  <a:srgbClr val="0070C0"/>
                </a:solidFill>
              </a:rPr>
              <a:t>objęcie przez każdego uczestnika projektu procesem wspomagania 1 szkoły, placówki lub przedszkola w zakresie rozwoju kompetencji kluczowych uczniów</a:t>
            </a:r>
          </a:p>
          <a:p>
            <a:pPr lvl="0"/>
            <a:r>
              <a:rPr lang="pl-PL" dirty="0" smtClean="0">
                <a:solidFill>
                  <a:srgbClr val="0070C0"/>
                </a:solidFill>
              </a:rPr>
              <a:t>zorganizowanie z użyciem platformy </a:t>
            </a:r>
            <a:r>
              <a:rPr lang="pl-PL" dirty="0" err="1" smtClean="0">
                <a:solidFill>
                  <a:srgbClr val="0070C0"/>
                </a:solidFill>
              </a:rPr>
              <a:t>www.doskonaleniewsieci.pl</a:t>
            </a:r>
            <a:r>
              <a:rPr lang="pl-PL" dirty="0" smtClean="0">
                <a:solidFill>
                  <a:srgbClr val="0070C0"/>
                </a:solidFill>
              </a:rPr>
              <a:t> sieci współpracy i samokształcenia dla pracowników systemu wspomagania pracy szkoły i ich animowanie.</a:t>
            </a: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377</Words>
  <Application>Microsoft Office PowerPoint</Application>
  <PresentationFormat>Niestandardowy</PresentationFormat>
  <Paragraphs>46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11</cp:revision>
  <dcterms:created xsi:type="dcterms:W3CDTF">2018-12-02T13:14:09Z</dcterms:created>
  <dcterms:modified xsi:type="dcterms:W3CDTF">2018-12-23T15:51:35Z</dcterms:modified>
</cp:coreProperties>
</file>